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72" r:id="rId4"/>
    <p:sldId id="273" r:id="rId5"/>
    <p:sldId id="261" r:id="rId6"/>
    <p:sldId id="266" r:id="rId7"/>
    <p:sldId id="267" r:id="rId8"/>
  </p:sldIdLst>
  <p:sldSz cx="9144000" cy="6858000" type="screen4x3"/>
  <p:notesSz cx="6858000" cy="9313863"/>
  <p:custDataLst>
    <p:tags r:id="rId1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2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027" y="0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4D604D07-9D18-4C20-8FE9-64B138ED3B29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6261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027" y="8846261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C344B34C-3434-4F6D-A43E-A53EC3F2CF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973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027" y="0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5C569F7-0EB8-4A6C-8B85-33BE68F40A37}" type="datetimeFigureOut">
              <a:rPr lang="en-US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421" y="4424721"/>
            <a:ext cx="5485158" cy="4190921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6261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027" y="8846261"/>
            <a:ext cx="2972421" cy="46601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EBDD714-A045-4521-9CB0-F56420332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07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E109F1-1A91-4BD9-8BCF-76F7C61B11D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47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CF4DB3-8E11-4F9E-A880-1B7CA818CF3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17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369D1A4-27DF-47E7-98CF-D4953AA8F35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65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B67482D-5B5A-4317-855E-3472EA7D8785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0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5979EE-4731-4B1B-AB00-64F1ADDAEBBA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27E31-58B3-4032-9F2B-FEA521E420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E15BAB-1C9F-477B-8A04-7B1949E024CD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0B39F1-3149-47D7-BEE5-B930E103491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1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A1C60F7-6AAC-4FA9-BB8C-30DA4EDF5B50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575B9319-E468-4E97-8BBC-9D3C4FCEEF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10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D409CC-315D-43E4-A28C-63716E3A5305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B6D0FE-8B9E-4749-88AF-6F1BCA03E4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08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B151C6-41BB-464F-B20F-9D5D5A31ABAB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71EA2B-8A76-484A-8299-33D5B20B4A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456AF6-A88E-43E8-B4B3-23D7EE2B7911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4D6DD7-9B17-47CD-800A-180D66B3C2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07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8394C5-3BAF-49A5-A8BE-989C6FE3113C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A0BAF-BA30-460F-9EBA-722EEB21DC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10CBE8-4D1B-43DB-853C-5E264B44C0E6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0F623B-961B-4790-A698-328FD59651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91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19DAFB-BDCA-4E90-8024-A22A685E7FAC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CDC06-CE26-40FA-81D6-FC29679FD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490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8EFFEA-8DE8-4DFA-BFFD-D7FB2304267D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542BA-2379-441F-BE19-DF8C552FB12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pPr>
              <a:defRPr/>
            </a:pPr>
            <a:fld id="{E89C17B6-98A1-47D9-91CA-02AE32432406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pPr>
              <a:defRPr/>
            </a:pPr>
            <a:fld id="{946AE683-D433-4FC8-AA28-FE2D4430C0F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60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05ED356-C2A7-4EE6-B7C9-B4588D8F8EC8}" type="datetimeFigureOut">
              <a:rPr lang="en-US" smtClean="0"/>
              <a:pPr>
                <a:defRPr/>
              </a:pPr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0D96CCD-3219-485A-8335-DA1B5164767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2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Christian Societies in Medieval Europe</a:t>
            </a:r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Christian Society</a:t>
            </a:r>
          </a:p>
          <a:p>
            <a:pPr eaLnBrk="1" hangingPunct="1"/>
            <a:r>
              <a:rPr lang="en-US"/>
              <a:t>Medieval Society and Political Developments</a:t>
            </a:r>
          </a:p>
          <a:p>
            <a:pPr eaLnBrk="1" hangingPunct="1"/>
            <a:r>
              <a:rPr lang="en-US"/>
              <a:t>The Crusades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Christian Society 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12775" y="1524000"/>
            <a:ext cx="8153400" cy="4572000"/>
          </a:xfrm>
        </p:spPr>
        <p:txBody>
          <a:bodyPr/>
          <a:lstStyle/>
          <a:p>
            <a:pPr eaLnBrk="1" hangingPunct="1"/>
            <a:r>
              <a:rPr lang="en-US" dirty="0"/>
              <a:t>Rise of the church</a:t>
            </a:r>
          </a:p>
          <a:p>
            <a:pPr lvl="1" eaLnBrk="1" hangingPunct="1"/>
            <a:r>
              <a:rPr lang="en-US" dirty="0"/>
              <a:t>Germanic Tribes</a:t>
            </a:r>
          </a:p>
          <a:p>
            <a:pPr lvl="2" eaLnBrk="1" hangingPunct="1"/>
            <a:r>
              <a:rPr lang="en-US" dirty="0" err="1"/>
              <a:t>Woden</a:t>
            </a:r>
            <a:r>
              <a:rPr lang="en-US" dirty="0"/>
              <a:t>, Tiu, Thor, and </a:t>
            </a:r>
            <a:r>
              <a:rPr lang="en-US" dirty="0" err="1"/>
              <a:t>Friia</a:t>
            </a:r>
            <a:r>
              <a:rPr lang="en-US" dirty="0"/>
              <a:t> </a:t>
            </a:r>
          </a:p>
          <a:p>
            <a:pPr lvl="2" eaLnBrk="1" hangingPunct="1"/>
            <a:r>
              <a:rPr lang="en-US" dirty="0"/>
              <a:t>Saturnalia and Winter Solstice </a:t>
            </a:r>
          </a:p>
          <a:p>
            <a:pPr eaLnBrk="1" hangingPunct="1"/>
            <a:r>
              <a:rPr lang="en-US" dirty="0"/>
              <a:t>Frankish Empire</a:t>
            </a:r>
          </a:p>
          <a:p>
            <a:pPr lvl="1" eaLnBrk="1" hangingPunct="1"/>
            <a:r>
              <a:rPr lang="en-US" dirty="0"/>
              <a:t>Carolingians</a:t>
            </a:r>
          </a:p>
          <a:p>
            <a:pPr lvl="2" eaLnBrk="1" hangingPunct="1"/>
            <a:r>
              <a:rPr lang="en-US" dirty="0"/>
              <a:t>Charlemagne (r. 768-814 C.E.)</a:t>
            </a:r>
          </a:p>
          <a:p>
            <a:pPr eaLnBrk="1" hangingPunct="1"/>
            <a:r>
              <a:rPr lang="en-US" dirty="0"/>
              <a:t>Social and Political Power of the Church</a:t>
            </a:r>
          </a:p>
          <a:p>
            <a:pPr lvl="1" eaLnBrk="1" hangingPunct="1"/>
            <a:r>
              <a:rPr lang="en-US" dirty="0"/>
              <a:t>Thomas Aquinas and </a:t>
            </a:r>
            <a:r>
              <a:rPr lang="en-US" i="1" dirty="0"/>
              <a:t>Summa </a:t>
            </a:r>
            <a:r>
              <a:rPr lang="en-US" i="1" dirty="0" err="1"/>
              <a:t>Theologia</a:t>
            </a:r>
            <a:r>
              <a:rPr lang="en-US" i="1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" descr="Source: C:\Users\PatrickB\Pictures\germans romans celts.JPG&#10;&#10;Roman Empire at its height.  Map shows the areas of the Germanic Peoples where Rome had not invaded." title="Roman Emp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33400"/>
            <a:ext cx="7543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Source: C:\Users\PatrickB\Pictures\charlemagne.JPG&#10;&#10;Frankish Empire map showing the area aquired by different French rulers in places such as Germany, Italy, and Spain." title="Empire of the Fran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09600"/>
            <a:ext cx="67056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5943600" cy="990600"/>
          </a:xfrm>
        </p:spPr>
        <p:txBody>
          <a:bodyPr>
            <a:normAutofit fontScale="90000"/>
          </a:bodyPr>
          <a:lstStyle/>
          <a:p>
            <a:r>
              <a:rPr lang="en-US"/>
              <a:t>Medieval Society and </a:t>
            </a:r>
            <a:br>
              <a:rPr lang="en-US"/>
            </a:br>
            <a:r>
              <a:rPr lang="en-US"/>
              <a:t>Political Developments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200" dirty="0"/>
              <a:t>Medieval Cities and Towns</a:t>
            </a:r>
          </a:p>
          <a:p>
            <a:pPr lvl="1" eaLnBrk="1" hangingPunct="1"/>
            <a:r>
              <a:rPr lang="en-US" sz="2000" dirty="0"/>
              <a:t>Bourgeoisie</a:t>
            </a:r>
            <a:endParaRPr lang="en-US" sz="1900" dirty="0"/>
          </a:p>
          <a:p>
            <a:pPr eaLnBrk="1" hangingPunct="1"/>
            <a:r>
              <a:rPr lang="en-US" sz="2200" dirty="0"/>
              <a:t>New European States</a:t>
            </a:r>
          </a:p>
          <a:p>
            <a:pPr lvl="1" eaLnBrk="1" hangingPunct="1"/>
            <a:r>
              <a:rPr lang="en-US" sz="2200" dirty="0"/>
              <a:t>France </a:t>
            </a:r>
          </a:p>
          <a:p>
            <a:pPr lvl="2" eaLnBrk="1" hangingPunct="1"/>
            <a:r>
              <a:rPr lang="en-US" sz="1900" dirty="0"/>
              <a:t>King Philip IV (r. 1285-1314) and the Estates-General</a:t>
            </a:r>
          </a:p>
          <a:p>
            <a:pPr lvl="1" eaLnBrk="1" hangingPunct="1"/>
            <a:r>
              <a:rPr lang="en-US" sz="2200" dirty="0"/>
              <a:t>England</a:t>
            </a:r>
          </a:p>
          <a:p>
            <a:pPr lvl="2" eaLnBrk="1" hangingPunct="1"/>
            <a:r>
              <a:rPr lang="en-US" sz="2200" dirty="0"/>
              <a:t>King John (r. 1199-1216) and the </a:t>
            </a:r>
            <a:r>
              <a:rPr lang="en-US" sz="1900" dirty="0"/>
              <a:t>Magna Carta</a:t>
            </a:r>
          </a:p>
          <a:p>
            <a:pPr lvl="2" eaLnBrk="1" hangingPunct="1"/>
            <a:r>
              <a:rPr lang="en-US" sz="2200" dirty="0"/>
              <a:t>King Edward I (r. 1272-1307) and the Model Parliament </a:t>
            </a:r>
          </a:p>
          <a:p>
            <a:pPr lvl="2" eaLnBrk="1" hangingPunct="1"/>
            <a:endParaRPr lang="en-US" sz="2000" dirty="0"/>
          </a:p>
          <a:p>
            <a:pPr lvl="2" eaLnBrk="1" hangingPunct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Crusades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First Crusade (1095-1099)</a:t>
            </a:r>
          </a:p>
          <a:p>
            <a:r>
              <a:rPr lang="en-US"/>
              <a:t>Second Crusade (1147-1149)</a:t>
            </a:r>
          </a:p>
          <a:p>
            <a:r>
              <a:rPr lang="en-US"/>
              <a:t>Third Crusade (1189-1192)</a:t>
            </a:r>
          </a:p>
          <a:p>
            <a:pPr lvl="1"/>
            <a:r>
              <a:rPr lang="en-US"/>
              <a:t>Saladin </a:t>
            </a:r>
          </a:p>
          <a:p>
            <a:r>
              <a:rPr lang="en-US"/>
              <a:t>Fourth Crusade (1202-1204)</a:t>
            </a:r>
          </a:p>
          <a:p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Source: C:\Users\PatrickB\Pictures\crusades.JPG&#10;&#10;Map of the Crusades showing the First through Fourth and the pathways through which the Christians attacked." title="Map of the Crusad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09600"/>
            <a:ext cx="7543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Christian Societies in Medieval Europe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Christian Society &amp;quot;&quot;/&gt;&lt;property id=&quot;20307&quot; value=&quot;257&quot;/&gt;&lt;/object&gt;&lt;object type=&quot;3&quot; unique_id=&quot;10006&quot;&gt;&lt;property id=&quot;20148&quot; value=&quot;5&quot;/&gt;&lt;property id=&quot;20300&quot; value=&quot;Slide 5 - &amp;quot;Medieval Society and &amp;#x0D;&amp;#x0A;Political Developments &amp;quot;&quot;/&gt;&lt;property id=&quot;20307&quot; value=&quot;261&quot;/&gt;&lt;/object&gt;&lt;object type=&quot;3&quot; unique_id=&quot;10007&quot;&gt;&lt;property id=&quot;20148&quot; value=&quot;5&quot;/&gt;&lt;property id=&quot;20300&quot; value=&quot;Slide 7&quot;/&gt;&lt;property id=&quot;20307&quot; value=&quot;262&quot;/&gt;&lt;/object&gt;&lt;object type=&quot;3&quot; unique_id=&quot;10009&quot;&gt;&lt;property id=&quot;20148&quot; value=&quot;5&quot;/&gt;&lt;property id=&quot;20300&quot; value=&quot;Slide 9&quot;/&gt;&lt;property id=&quot;20307&quot; value=&quot;263&quot;/&gt;&lt;/object&gt;&lt;object type=&quot;3&quot; unique_id=&quot;10010&quot;&gt;&lt;property id=&quot;20148&quot; value=&quot;5&quot;/&gt;&lt;property id=&quot;20300&quot; value=&quot;Slide 3&quot;/&gt;&lt;property id=&quot;20307&quot; value=&quot;272&quot;/&gt;&lt;/object&gt;&lt;object type=&quot;3&quot; unique_id=&quot;10011&quot;&gt;&lt;property id=&quot;20148&quot; value=&quot;5&quot;/&gt;&lt;property id=&quot;20300&quot; value=&quot;Slide 4&quot;/&gt;&lt;property id=&quot;20307&quot; value=&quot;273&quot;/&gt;&lt;/object&gt;&lt;object type=&quot;3&quot; unique_id=&quot;10012&quot;&gt;&lt;property id=&quot;20148&quot; value=&quot;5&quot;/&gt;&lt;property id=&quot;20300&quot; value=&quot;Slide 6&quot;/&gt;&lt;property id=&quot;20307&quot; value=&quot;264&quot;/&gt;&lt;/object&gt;&lt;object type=&quot;3&quot; unique_id=&quot;10013&quot;&gt;&lt;property id=&quot;20148&quot; value=&quot;5&quot;/&gt;&lt;property id=&quot;20300&quot; value=&quot;Slide 8&quot;/&gt;&lt;property id=&quot;20307&quot; value=&quot;265&quot;/&gt;&lt;/object&gt;&lt;object type=&quot;3&quot; unique_id=&quot;10014&quot;&gt;&lt;property id=&quot;20148&quot; value=&quot;5&quot;/&gt;&lt;property id=&quot;20300&quot; value=&quot;Slide 10&quot;/&gt;&lt;property id=&quot;20307&quot; value=&quot;276&quot;/&gt;&lt;/object&gt;&lt;object type=&quot;3&quot; unique_id=&quot;10015&quot;&gt;&lt;property id=&quot;20148&quot; value=&quot;5&quot;/&gt;&lt;property id=&quot;20300&quot; value=&quot;Slide 11 - &amp;quot;The Crusades&amp;quot;&quot;/&gt;&lt;property id=&quot;20307&quot; value=&quot;266&quot;/&gt;&lt;/object&gt;&lt;object type=&quot;3&quot; unique_id=&quot;10016&quot;&gt;&lt;property id=&quot;20148&quot; value=&quot;5&quot;/&gt;&lt;property id=&quot;20300&quot; value=&quot;Slide 12&quot;/&gt;&lt;property id=&quot;20307&quot; value=&quot;267&quot;/&gt;&lt;/object&gt;&lt;object type=&quot;3&quot; unique_id=&quot;10017&quot;&gt;&lt;property id=&quot;20148&quot; value=&quot;5&quot;/&gt;&lt;property id=&quot;20300&quot; value=&quot;Slide 13&quot;/&gt;&lt;property id=&quot;20307&quot; value=&quot;274&quot;/&gt;&lt;/object&gt;&lt;/object&gt;&lt;/object&gt;&lt;/database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466</TotalTime>
  <Words>132</Words>
  <Application>Microsoft Office PowerPoint</Application>
  <PresentationFormat>On-screen Show (4:3)</PresentationFormat>
  <Paragraphs>34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Corbel</vt:lpstr>
      <vt:lpstr>Wingdings</vt:lpstr>
      <vt:lpstr>Banded</vt:lpstr>
      <vt:lpstr>Christian Societies in Medieval Europe</vt:lpstr>
      <vt:lpstr>Christian Society </vt:lpstr>
      <vt:lpstr>PowerPoint Presentation</vt:lpstr>
      <vt:lpstr>PowerPoint Presentation</vt:lpstr>
      <vt:lpstr>Medieval Society and  Political Developments </vt:lpstr>
      <vt:lpstr>The Crusades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Christian Societies in Medieval Europe</dc:title>
  <dc:creator>Regina</dc:creator>
  <cp:lastModifiedBy>PIKE, TAMMY</cp:lastModifiedBy>
  <cp:revision>43</cp:revision>
  <cp:lastPrinted>2012-10-23T11:45:33Z</cp:lastPrinted>
  <dcterms:created xsi:type="dcterms:W3CDTF">2008-12-02T20:13:56Z</dcterms:created>
  <dcterms:modified xsi:type="dcterms:W3CDTF">2017-05-25T17:03:59Z</dcterms:modified>
</cp:coreProperties>
</file>